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1"/>
    <p:sldMasterId id="2147483677" r:id="rId2"/>
    <p:sldMasterId id="2147483682" r:id="rId3"/>
    <p:sldMasterId id="2147483687" r:id="rId4"/>
  </p:sldMasterIdLst>
  <p:notesMasterIdLst>
    <p:notesMasterId r:id="rId10"/>
  </p:notesMasterIdLst>
  <p:sldIdLst>
    <p:sldId id="348" r:id="rId5"/>
    <p:sldId id="352" r:id="rId6"/>
    <p:sldId id="355" r:id="rId7"/>
    <p:sldId id="356" r:id="rId8"/>
    <p:sldId id="358" r:id="rId9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8686"/>
    <a:srgbClr val="E9E9E9"/>
    <a:srgbClr val="40B6E9"/>
    <a:srgbClr val="49B750"/>
    <a:srgbClr val="ECD0E4"/>
    <a:srgbClr val="C165A7"/>
    <a:srgbClr val="FFEDDF"/>
    <a:srgbClr val="FCDCC4"/>
    <a:srgbClr val="F6862F"/>
    <a:srgbClr val="D5E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0C566D-0502-4D6E-9D77-ACBF3B97198D}" v="2" dt="2024-04-24T09:28:39.9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4" autoAdjust="0"/>
    <p:restoredTop sz="95026" autoAdjust="0"/>
  </p:normalViewPr>
  <p:slideViewPr>
    <p:cSldViewPr snapToGrid="0">
      <p:cViewPr varScale="1">
        <p:scale>
          <a:sx n="78" d="100"/>
          <a:sy n="78" d="100"/>
        </p:scale>
        <p:origin x="965" y="67"/>
      </p:cViewPr>
      <p:guideLst>
        <p:guide orient="horz" pos="22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9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8541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8587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265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9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1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D9061C5D-878A-6C80-FCDD-B322A2E79FA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7C6E597-E605-1C98-5E8C-C80F99689C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DEBEB29-F716-F0F1-6226-5D67D798EC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125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3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3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34019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87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52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14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70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F799DCC8-002A-1C87-1B5C-62290CC741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FE5C96B5-2617-570E-C788-AF7BAE484F1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F725B5EC-FCD0-4B79-9471-6B4AF55A0602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2FD8402-C1EA-2049-E2DF-97503A22BCB6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D118B1C2-0FB8-DDD6-4E2E-BEF8D6CC75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22663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>
            <a:extLst>
              <a:ext uri="{FF2B5EF4-FFF2-40B4-BE49-F238E27FC236}">
                <a16:creationId xmlns:a16="http://schemas.microsoft.com/office/drawing/2014/main" id="{866374B9-75FA-345E-BA1A-BCB2E94A8B08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899FDB16-7081-031E-212A-0F717E52BF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18" name="그림 17">
            <a:extLst>
              <a:ext uri="{FF2B5EF4-FFF2-40B4-BE49-F238E27FC236}">
                <a16:creationId xmlns:a16="http://schemas.microsoft.com/office/drawing/2014/main" id="{AB1924DE-B95F-492F-C548-BBFC52B9CF5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9" name="그룹 18">
            <a:extLst>
              <a:ext uri="{FF2B5EF4-FFF2-40B4-BE49-F238E27FC236}">
                <a16:creationId xmlns:a16="http://schemas.microsoft.com/office/drawing/2014/main" id="{1ABCAC06-7F99-FE66-4B75-1C7561148EE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20" name="자유형: 도형 19">
              <a:extLst>
                <a:ext uri="{FF2B5EF4-FFF2-40B4-BE49-F238E27FC236}">
                  <a16:creationId xmlns:a16="http://schemas.microsoft.com/office/drawing/2014/main" id="{A01F73CC-A5E6-9F02-953D-F40DD60F7167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F3126DC-0F84-7D09-48E9-8FD04E28474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22" name="그래픽 21">
              <a:extLst>
                <a:ext uri="{FF2B5EF4-FFF2-40B4-BE49-F238E27FC236}">
                  <a16:creationId xmlns:a16="http://schemas.microsoft.com/office/drawing/2014/main" id="{4FFA9E5E-8BFC-FE85-82E0-9515D0B46CF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32905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26E5A9C2-23F9-52B4-3A7A-E42BB193BF2C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C3948365-94BB-5E65-D545-C180D1E362F5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84F2721-5A71-1794-8241-2AB57279256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EF166566-AF08-D0F4-3E19-27D05F90CD9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95784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2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6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1184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30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1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100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360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78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465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slide" Target="slide3.xml"/><Relationship Id="rId12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11" Type="http://schemas.openxmlformats.org/officeDocument/2006/relationships/image" Target="../media/image16.svg"/><Relationship Id="rId5" Type="http://schemas.openxmlformats.org/officeDocument/2006/relationships/slide" Target="slide1.xml"/><Relationship Id="rId10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slide" Target="slide2.xml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slide" Target="slide5.xml"/><Relationship Id="rId4" Type="http://schemas.openxmlformats.org/officeDocument/2006/relationships/image" Target="../media/image13.png"/><Relationship Id="rId9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slide" Target="slide2.xml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slide" Target="slide5.xml"/><Relationship Id="rId4" Type="http://schemas.openxmlformats.org/officeDocument/2006/relationships/image" Target="../media/image13.png"/><Relationship Id="rId9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14.png"/><Relationship Id="rId7" Type="http://schemas.openxmlformats.org/officeDocument/2006/relationships/slide" Target="slide4.xml"/><Relationship Id="rId12" Type="http://schemas.openxmlformats.org/officeDocument/2006/relationships/image" Target="../media/image1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22.png"/><Relationship Id="rId5" Type="http://schemas.openxmlformats.org/officeDocument/2006/relationships/slide" Target="slide2.xml"/><Relationship Id="rId10" Type="http://schemas.openxmlformats.org/officeDocument/2006/relationships/image" Target="../media/image21.png"/><Relationship Id="rId4" Type="http://schemas.openxmlformats.org/officeDocument/2006/relationships/slide" Target="slide1.xml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9.png"/><Relationship Id="rId3" Type="http://schemas.openxmlformats.org/officeDocument/2006/relationships/image" Target="../media/image13.png"/><Relationship Id="rId7" Type="http://schemas.openxmlformats.org/officeDocument/2006/relationships/slide" Target="slide3.xml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21.png"/><Relationship Id="rId5" Type="http://schemas.openxmlformats.org/officeDocument/2006/relationships/slide" Target="slide1.xml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890342" y="1231659"/>
            <a:ext cx="1544578" cy="1544578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3C2C9A-A86C-59CD-16A5-37AA4B0C1E4A}"/>
              </a:ext>
            </a:extLst>
          </p:cNvPr>
          <p:cNvSpPr txBox="1"/>
          <p:nvPr/>
        </p:nvSpPr>
        <p:spPr>
          <a:xfrm>
            <a:off x="2629040" y="1545054"/>
            <a:ext cx="40719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b="1" spc="-300" dirty="0">
                <a:solidFill>
                  <a:srgbClr val="FFFF00"/>
                </a:solidFill>
              </a:rPr>
              <a:t>덧셈과 뺄셈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BB21ED7C-3F6B-5B43-44E4-F1E6F561DEDE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F1E1D9E7-FDA1-CC5C-2765-9C577C85E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394114F-9A5E-7013-C875-36D6455C0048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~9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559F13C6-C693-C92A-B2B1-2323C8A125D4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61712AE8-3CDB-0707-1BD6-9C78FD964985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C272A5DC-51CA-2181-8517-9C9C7D15AB27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83C5AA8A-F522-F02D-2E0E-5DBDCDAC2069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ADFD0093-ECC8-2F3F-1226-1AB1995520C2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24" name="그림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E767F7-E294-7A24-BB42-CDF60577C1A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8" name="그림 2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2576384-15ED-B9C1-033D-E8CB685BD58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7" name="그룹 16">
            <a:extLst>
              <a:ext uri="{FF2B5EF4-FFF2-40B4-BE49-F238E27FC236}">
                <a16:creationId xmlns:a16="http://schemas.microsoft.com/office/drawing/2014/main" id="{44C04461-71E2-1336-DB31-FE19449076E3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7" name="사각형: 둥근 모서리 6">
              <a:hlinkClick r:id="rId5" action="ppaction://hlinksldjump"/>
              <a:extLst>
                <a:ext uri="{FF2B5EF4-FFF2-40B4-BE49-F238E27FC236}">
                  <a16:creationId xmlns:a16="http://schemas.microsoft.com/office/drawing/2014/main" id="{B06A4069-C347-1202-442B-668BB5E32D59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8" name="사각형: 둥근 모서리 7">
              <a:hlinkClick r:id="rId6" action="ppaction://hlinksldjump"/>
              <a:extLst>
                <a:ext uri="{FF2B5EF4-FFF2-40B4-BE49-F238E27FC236}">
                  <a16:creationId xmlns:a16="http://schemas.microsoft.com/office/drawing/2014/main" id="{9C8B961D-3DFE-1B61-6ADC-C11596BA9C50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2EAF6D09-1246-4C1B-D864-A83A72FE5FC1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1A39E435-B4D5-5059-CC30-D8AFCE250FD6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9" action="ppaction://hlinksldjump"/>
              <a:extLst>
                <a:ext uri="{FF2B5EF4-FFF2-40B4-BE49-F238E27FC236}">
                  <a16:creationId xmlns:a16="http://schemas.microsoft.com/office/drawing/2014/main" id="{2735DA0F-C79D-26A9-D509-AB98181BAFED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30" name="그래픽 37">
            <a:extLst>
              <a:ext uri="{FF2B5EF4-FFF2-40B4-BE49-F238E27FC236}">
                <a16:creationId xmlns:a16="http://schemas.microsoft.com/office/drawing/2014/main" id="{559A8425-F127-99A8-2CCC-A789FD19BBC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409526" y="1506366"/>
            <a:ext cx="506209" cy="1039060"/>
          </a:xfrm>
          <a:prstGeom prst="rect">
            <a:avLst/>
          </a:prstGeom>
        </p:spPr>
      </p:pic>
      <p:grpSp>
        <p:nvGrpSpPr>
          <p:cNvPr id="13" name="Group 2">
            <a:extLst>
              <a:ext uri="{FF2B5EF4-FFF2-40B4-BE49-F238E27FC236}">
                <a16:creationId xmlns:a16="http://schemas.microsoft.com/office/drawing/2014/main" id="{6FF8D0E5-29AB-B002-64AF-5A73D5F2668C}"/>
              </a:ext>
            </a:extLst>
          </p:cNvPr>
          <p:cNvGrpSpPr/>
          <p:nvPr/>
        </p:nvGrpSpPr>
        <p:grpSpPr>
          <a:xfrm>
            <a:off x="8400256" y="2130024"/>
            <a:ext cx="2849162" cy="430693"/>
            <a:chOff x="835635" y="1649705"/>
            <a:chExt cx="2849162" cy="430693"/>
          </a:xfrm>
        </p:grpSpPr>
        <p:grpSp>
          <p:nvGrpSpPr>
            <p:cNvPr id="14" name="그룹 20">
              <a:extLst>
                <a:ext uri="{FF2B5EF4-FFF2-40B4-BE49-F238E27FC236}">
                  <a16:creationId xmlns:a16="http://schemas.microsoft.com/office/drawing/2014/main" id="{E9396309-C213-6DD0-FAF7-73F985E0F39D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9" name="그림 23">
                <a:extLst>
                  <a:ext uri="{FF2B5EF4-FFF2-40B4-BE49-F238E27FC236}">
                    <a16:creationId xmlns:a16="http://schemas.microsoft.com/office/drawing/2014/main" id="{6F7AF8B9-08E9-94A4-A817-C53E5C3C2B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31" name="TextBox 10">
                <a:extLst>
                  <a:ext uri="{FF2B5EF4-FFF2-40B4-BE49-F238E27FC236}">
                    <a16:creationId xmlns:a16="http://schemas.microsoft.com/office/drawing/2014/main" id="{2B89C470-B15F-ED78-834D-E165026CD84F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15" name="Picture 4">
              <a:extLst>
                <a:ext uri="{FF2B5EF4-FFF2-40B4-BE49-F238E27FC236}">
                  <a16:creationId xmlns:a16="http://schemas.microsoft.com/office/drawing/2014/main" id="{6F1D259B-CEEA-EE12-C582-EDD9B451B36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531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893960" y="4075448"/>
            <a:ext cx="1828441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2360032" y="4075448"/>
            <a:ext cx="115764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79" name="표 9">
            <a:extLst>
              <a:ext uri="{FF2B5EF4-FFF2-40B4-BE49-F238E27FC236}">
                <a16:creationId xmlns:a16="http://schemas.microsoft.com/office/drawing/2014/main" id="{0E8BBEE7-AED3-1C25-E081-7380F177AB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250306"/>
              </p:ext>
            </p:extLst>
          </p:nvPr>
        </p:nvGraphicFramePr>
        <p:xfrm>
          <a:off x="6295025" y="4123749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 1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덧셈을 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7894945A-CE45-F3CF-D3EF-E18D27667DB3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2-1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덧셈과 뺄셈</a:t>
            </a:r>
          </a:p>
        </p:txBody>
      </p:sp>
      <p:graphicFrame>
        <p:nvGraphicFramePr>
          <p:cNvPr id="74" name="표 9">
            <a:extLst>
              <a:ext uri="{FF2B5EF4-FFF2-40B4-BE49-F238E27FC236}">
                <a16:creationId xmlns:a16="http://schemas.microsoft.com/office/drawing/2014/main" id="{D3CFC677-CEDD-6CE7-49A2-136105802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400185"/>
              </p:ext>
            </p:extLst>
          </p:nvPr>
        </p:nvGraphicFramePr>
        <p:xfrm>
          <a:off x="1101176" y="2860474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aphicFrame>
        <p:nvGraphicFramePr>
          <p:cNvPr id="75" name="표 9">
            <a:extLst>
              <a:ext uri="{FF2B5EF4-FFF2-40B4-BE49-F238E27FC236}">
                <a16:creationId xmlns:a16="http://schemas.microsoft.com/office/drawing/2014/main" id="{1E560FEB-3CA1-6ADC-2AD0-EECE093F1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214545"/>
              </p:ext>
            </p:extLst>
          </p:nvPr>
        </p:nvGraphicFramePr>
        <p:xfrm>
          <a:off x="6312685" y="2860474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aphicFrame>
        <p:nvGraphicFramePr>
          <p:cNvPr id="78" name="표 9">
            <a:extLst>
              <a:ext uri="{FF2B5EF4-FFF2-40B4-BE49-F238E27FC236}">
                <a16:creationId xmlns:a16="http://schemas.microsoft.com/office/drawing/2014/main" id="{AE5FB7EC-CC8E-18D0-0421-D70A40854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465342"/>
              </p:ext>
            </p:extLst>
          </p:nvPr>
        </p:nvGraphicFramePr>
        <p:xfrm>
          <a:off x="1096209" y="4110374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pic>
        <p:nvPicPr>
          <p:cNvPr id="2" name="그림 1">
            <a:extLst>
              <a:ext uri="{FF2B5EF4-FFF2-40B4-BE49-F238E27FC236}">
                <a16:creationId xmlns:a16="http://schemas.microsoft.com/office/drawing/2014/main" id="{4DAC1B2B-F77F-E4F9-9574-3D018D04D0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677823" y="4162153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816DAECD-C5C5-0211-C237-4D81E02EA8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526373" y="4134309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97AFE5F-3104-0B41-480B-267004FFB799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C0658CD8-AEA0-8B1E-602B-234EEA16B113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3F29775-4808-C1E5-4B4F-67E787FEDC29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6A31A10D-C2BA-0E81-0749-509D80AC9855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20E320B-081B-6021-2F29-872F6118F1FC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3" name="그림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2E6DDA-E9C7-2A79-9C33-EAE2D31595D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4" name="그림 1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20A53B2-CC29-DFDD-108F-3BCD15A848C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1734976A-6A0D-3C33-233A-540904EA90E3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7" name="사각형: 둥근 모서리 26">
              <a:hlinkClick r:id="rId6" action="ppaction://hlinksldjump"/>
              <a:extLst>
                <a:ext uri="{FF2B5EF4-FFF2-40B4-BE49-F238E27FC236}">
                  <a16:creationId xmlns:a16="http://schemas.microsoft.com/office/drawing/2014/main" id="{73E26481-CB4B-DF54-8AE0-D8833FD3D37D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7" action="ppaction://hlinksldjump"/>
              <a:extLst>
                <a:ext uri="{FF2B5EF4-FFF2-40B4-BE49-F238E27FC236}">
                  <a16:creationId xmlns:a16="http://schemas.microsoft.com/office/drawing/2014/main" id="{C8CD6371-EC8E-ED4E-C578-BE921D862C5F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8" action="ppaction://hlinksldjump"/>
              <a:extLst>
                <a:ext uri="{FF2B5EF4-FFF2-40B4-BE49-F238E27FC236}">
                  <a16:creationId xmlns:a16="http://schemas.microsoft.com/office/drawing/2014/main" id="{53AEF9C9-9231-4B11-845A-162BF41DEC24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9" action="ppaction://hlinksldjump"/>
              <a:extLst>
                <a:ext uri="{FF2B5EF4-FFF2-40B4-BE49-F238E27FC236}">
                  <a16:creationId xmlns:a16="http://schemas.microsoft.com/office/drawing/2014/main" id="{2FF565DE-E2BA-E706-319A-99DBA6E3559D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10" action="ppaction://hlinksldjump"/>
              <a:extLst>
                <a:ext uri="{FF2B5EF4-FFF2-40B4-BE49-F238E27FC236}">
                  <a16:creationId xmlns:a16="http://schemas.microsoft.com/office/drawing/2014/main" id="{0662F3D8-009F-687B-9DB0-F31C7045201E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06FFF249-6878-7F70-BF05-8AF30B49B3C6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25" name="그래픽 57">
              <a:extLst>
                <a:ext uri="{FF2B5EF4-FFF2-40B4-BE49-F238E27FC236}">
                  <a16:creationId xmlns:a16="http://schemas.microsoft.com/office/drawing/2014/main" id="{743019DE-4830-5358-2930-9C09D018F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29CB951-F469-CC87-4FB0-A420DA99FF74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8~9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34" name="타원 33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1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35" name="순서도: 연결자 34">
            <a:extLst>
              <a:ext uri="{FF2B5EF4-FFF2-40B4-BE49-F238E27FC236}">
                <a16:creationId xmlns:a16="http://schemas.microsoft.com/office/drawing/2014/main" id="{AEBD4A1E-89D6-F0C0-B4B5-1694A34A03F1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8" name="그룹 30">
            <a:extLst>
              <a:ext uri="{FF2B5EF4-FFF2-40B4-BE49-F238E27FC236}">
                <a16:creationId xmlns:a16="http://schemas.microsoft.com/office/drawing/2014/main" id="{2ACDE27A-849C-4F0D-E8BF-38E98973F35C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19" name="그룹 26">
              <a:extLst>
                <a:ext uri="{FF2B5EF4-FFF2-40B4-BE49-F238E27FC236}">
                  <a16:creationId xmlns:a16="http://schemas.microsoft.com/office/drawing/2014/main" id="{1362807C-3487-EAB6-E92F-24B0B81D270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30" name="그래픽 60">
                <a:extLst>
                  <a:ext uri="{FF2B5EF4-FFF2-40B4-BE49-F238E27FC236}">
                    <a16:creationId xmlns:a16="http://schemas.microsoft.com/office/drawing/2014/main" id="{617EDBF4-1AC2-6A71-4452-B0BE5A89B3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31" name="그림 28">
                <a:extLst>
                  <a:ext uri="{FF2B5EF4-FFF2-40B4-BE49-F238E27FC236}">
                    <a16:creationId xmlns:a16="http://schemas.microsoft.com/office/drawing/2014/main" id="{3E9E224D-C83C-CCFF-64A4-1632DAC9A1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20" name="TextBox 3">
              <a:extLst>
                <a:ext uri="{FF2B5EF4-FFF2-40B4-BE49-F238E27FC236}">
                  <a16:creationId xmlns:a16="http://schemas.microsoft.com/office/drawing/2014/main" id="{608395FF-7416-8411-E3EE-375DE6C0ACB5}"/>
                </a:ext>
              </a:extLst>
            </p:cNvPr>
            <p:cNvSpPr txBox="1"/>
            <p:nvPr/>
          </p:nvSpPr>
          <p:spPr>
            <a:xfrm>
              <a:off x="1923050" y="720980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0" lang="en-US" altLang="ko-KR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9485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7480300" y="4075448"/>
            <a:ext cx="1242101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2360032" y="4075448"/>
            <a:ext cx="115764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79" name="표 9">
            <a:extLst>
              <a:ext uri="{FF2B5EF4-FFF2-40B4-BE49-F238E27FC236}">
                <a16:creationId xmlns:a16="http://schemas.microsoft.com/office/drawing/2014/main" id="{0E8BBEE7-AED3-1C25-E081-7380F177AB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17952"/>
              </p:ext>
            </p:extLst>
          </p:nvPr>
        </p:nvGraphicFramePr>
        <p:xfrm>
          <a:off x="6295025" y="4094329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74" name="표 9">
            <a:extLst>
              <a:ext uri="{FF2B5EF4-FFF2-40B4-BE49-F238E27FC236}">
                <a16:creationId xmlns:a16="http://schemas.microsoft.com/office/drawing/2014/main" id="{D3CFC677-CEDD-6CE7-49A2-136105802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50733"/>
              </p:ext>
            </p:extLst>
          </p:nvPr>
        </p:nvGraphicFramePr>
        <p:xfrm>
          <a:off x="1101176" y="2863821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aphicFrame>
        <p:nvGraphicFramePr>
          <p:cNvPr id="75" name="표 9">
            <a:extLst>
              <a:ext uri="{FF2B5EF4-FFF2-40B4-BE49-F238E27FC236}">
                <a16:creationId xmlns:a16="http://schemas.microsoft.com/office/drawing/2014/main" id="{1E560FEB-3CA1-6ADC-2AD0-EECE093F1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053640"/>
              </p:ext>
            </p:extLst>
          </p:nvPr>
        </p:nvGraphicFramePr>
        <p:xfrm>
          <a:off x="6312685" y="2863821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aphicFrame>
        <p:nvGraphicFramePr>
          <p:cNvPr id="78" name="표 9">
            <a:extLst>
              <a:ext uri="{FF2B5EF4-FFF2-40B4-BE49-F238E27FC236}">
                <a16:creationId xmlns:a16="http://schemas.microsoft.com/office/drawing/2014/main" id="{AE5FB7EC-CC8E-18D0-0421-D70A40854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184463"/>
              </p:ext>
            </p:extLst>
          </p:nvPr>
        </p:nvGraphicFramePr>
        <p:xfrm>
          <a:off x="1111449" y="4094329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pic>
        <p:nvPicPr>
          <p:cNvPr id="23" name="그림 22">
            <a:extLst>
              <a:ext uri="{FF2B5EF4-FFF2-40B4-BE49-F238E27FC236}">
                <a16:creationId xmlns:a16="http://schemas.microsoft.com/office/drawing/2014/main" id="{4BBFECCA-823D-B9D3-4F56-9E64709134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677823" y="4146108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4" name="그림 23">
            <a:extLst>
              <a:ext uri="{FF2B5EF4-FFF2-40B4-BE49-F238E27FC236}">
                <a16:creationId xmlns:a16="http://schemas.microsoft.com/office/drawing/2014/main" id="{D9BF9C37-2763-1329-E172-2EA16CDC09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859423" y="4146108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50515623-A28F-88B1-3F3A-4F7E11514C4B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2-1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덧셈과 뺄셈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665ED4-11C4-E49C-C6E7-E43602A0FFA1}"/>
              </a:ext>
            </a:extLst>
          </p:cNvPr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뺄셈을 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6BA80938-3229-098B-A58A-094AE24078DA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BFE3BDA6-C468-08A5-F425-7BC9303E26C0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E8A4E4B4-8D21-5869-3DD0-64D0FB58EB7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751EB4AC-FBB3-6DB3-DBC9-E3F5E7CE9FBD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77F9EEF-D04A-70A7-B237-84A6056FC87E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2" name="그림 1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D825EE9-F7AD-7D0C-B791-12FC2ACBBD1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3" name="그림 1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AEC7E36-1434-50B0-188B-5D7558FCBFF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6" name="그룹 25">
            <a:extLst>
              <a:ext uri="{FF2B5EF4-FFF2-40B4-BE49-F238E27FC236}">
                <a16:creationId xmlns:a16="http://schemas.microsoft.com/office/drawing/2014/main" id="{7E081F55-10DD-8ACF-140B-D8464E3D8996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7" name="사각형: 둥근 모서리 26">
              <a:hlinkClick r:id="rId6" action="ppaction://hlinksldjump"/>
              <a:extLst>
                <a:ext uri="{FF2B5EF4-FFF2-40B4-BE49-F238E27FC236}">
                  <a16:creationId xmlns:a16="http://schemas.microsoft.com/office/drawing/2014/main" id="{1F6F346E-83D8-A012-28DF-5EA82C567E68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7" action="ppaction://hlinksldjump"/>
              <a:extLst>
                <a:ext uri="{FF2B5EF4-FFF2-40B4-BE49-F238E27FC236}">
                  <a16:creationId xmlns:a16="http://schemas.microsoft.com/office/drawing/2014/main" id="{5029460C-2B97-CE66-782F-31B06E49FCDB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8" action="ppaction://hlinksldjump"/>
              <a:extLst>
                <a:ext uri="{FF2B5EF4-FFF2-40B4-BE49-F238E27FC236}">
                  <a16:creationId xmlns:a16="http://schemas.microsoft.com/office/drawing/2014/main" id="{889CB845-C07C-FCD4-8B61-792E461BD3A4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사각형: 둥근 모서리 29">
              <a:hlinkClick r:id="rId9" action="ppaction://hlinksldjump"/>
              <a:extLst>
                <a:ext uri="{FF2B5EF4-FFF2-40B4-BE49-F238E27FC236}">
                  <a16:creationId xmlns:a16="http://schemas.microsoft.com/office/drawing/2014/main" id="{3424DE21-FF61-62B0-F462-221284FD5727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10" action="ppaction://hlinksldjump"/>
              <a:extLst>
                <a:ext uri="{FF2B5EF4-FFF2-40B4-BE49-F238E27FC236}">
                  <a16:creationId xmlns:a16="http://schemas.microsoft.com/office/drawing/2014/main" id="{6CA32A2A-9FB1-2A9F-0211-F39E303966B3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34" name="타원 33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1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35" name="순서도: 연결자 34">
            <a:extLst>
              <a:ext uri="{FF2B5EF4-FFF2-40B4-BE49-F238E27FC236}">
                <a16:creationId xmlns:a16="http://schemas.microsoft.com/office/drawing/2014/main" id="{AEBD4A1E-89D6-F0C0-B4B5-1694A34A03F1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740EC41-2619-F8BA-88DB-35433B6DE376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F5F49AEE-4109-8A45-82A2-0F7AD2D9BC2F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5" name="그래픽 57">
                <a:extLst>
                  <a:ext uri="{FF2B5EF4-FFF2-40B4-BE49-F238E27FC236}">
                    <a16:creationId xmlns:a16="http://schemas.microsoft.com/office/drawing/2014/main" id="{594345B7-BCFD-072F-713C-3C45A908155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BDFDA86-9212-0374-AE46-B5B02825410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4" name="그룹 30">
              <a:extLst>
                <a:ext uri="{FF2B5EF4-FFF2-40B4-BE49-F238E27FC236}">
                  <a16:creationId xmlns:a16="http://schemas.microsoft.com/office/drawing/2014/main" id="{CE00BDDE-4D00-C627-70BF-09AC4F469A42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5" name="그룹 26">
                <a:extLst>
                  <a:ext uri="{FF2B5EF4-FFF2-40B4-BE49-F238E27FC236}">
                    <a16:creationId xmlns:a16="http://schemas.microsoft.com/office/drawing/2014/main" id="{A50F63CD-513A-5195-43CF-81F471CF45A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7" name="그래픽 60">
                  <a:extLst>
                    <a:ext uri="{FF2B5EF4-FFF2-40B4-BE49-F238E27FC236}">
                      <a16:creationId xmlns:a16="http://schemas.microsoft.com/office/drawing/2014/main" id="{1513005A-7D27-B56A-AA43-8CD0C53EBD6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8" name="그림 28">
                  <a:extLst>
                    <a:ext uri="{FF2B5EF4-FFF2-40B4-BE49-F238E27FC236}">
                      <a16:creationId xmlns:a16="http://schemas.microsoft.com/office/drawing/2014/main" id="{F70B34DE-64D6-F634-CC7F-B2545BFE5D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6" name="TextBox 3">
                <a:extLst>
                  <a:ext uri="{FF2B5EF4-FFF2-40B4-BE49-F238E27FC236}">
                    <a16:creationId xmlns:a16="http://schemas.microsoft.com/office/drawing/2014/main" id="{525D02D1-C672-3A42-4789-44F60A509127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5952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9473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지유는 책을 작년에 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16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권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,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올해에 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17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권 읽었습니다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지유가 작년과 올해 읽은 책은 모두 몇 권인지 구해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507E3DA1-C59A-0758-614F-79F4A727C5B6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E94333E-89F7-6800-67E7-D885BBF5735C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78B6571-7FBC-D74E-7CE7-E509E95A97C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456AB530-B4A7-5801-A179-F1A308CA26CF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49686B08-0D42-53B3-6E31-D8D1E1F94E6B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5" name="그림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3B30B01-4F46-C4FF-8153-5B36362266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DA60B35-4F97-323C-8917-CA8852AC00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82460094-4A64-C12B-DA65-5988B0F275EE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5" name="사각형: 둥근 모서리 24">
              <a:hlinkClick r:id="rId4" action="ppaction://hlinksldjump"/>
              <a:extLst>
                <a:ext uri="{FF2B5EF4-FFF2-40B4-BE49-F238E27FC236}">
                  <a16:creationId xmlns:a16="http://schemas.microsoft.com/office/drawing/2014/main" id="{0CC75FCD-CB84-304F-23DE-2D9D9585F80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6" name="사각형: 둥근 모서리 25">
              <a:hlinkClick r:id="rId5" action="ppaction://hlinksldjump"/>
              <a:extLst>
                <a:ext uri="{FF2B5EF4-FFF2-40B4-BE49-F238E27FC236}">
                  <a16:creationId xmlns:a16="http://schemas.microsoft.com/office/drawing/2014/main" id="{1D291C76-7566-B0DE-B1CA-4B323FC20087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6" action="ppaction://hlinksldjump"/>
              <a:extLst>
                <a:ext uri="{FF2B5EF4-FFF2-40B4-BE49-F238E27FC236}">
                  <a16:creationId xmlns:a16="http://schemas.microsoft.com/office/drawing/2014/main" id="{AB268C19-29C6-D265-D5C3-77114624061B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7" action="ppaction://hlinksldjump"/>
              <a:extLst>
                <a:ext uri="{FF2B5EF4-FFF2-40B4-BE49-F238E27FC236}">
                  <a16:creationId xmlns:a16="http://schemas.microsoft.com/office/drawing/2014/main" id="{4971F469-29B2-4E22-D51A-256CE4EB4282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8" action="ppaction://hlinksldjump"/>
              <a:extLst>
                <a:ext uri="{FF2B5EF4-FFF2-40B4-BE49-F238E27FC236}">
                  <a16:creationId xmlns:a16="http://schemas.microsoft.com/office/drawing/2014/main" id="{E12D9CA2-8598-BD8B-DEAA-5A19BB2A7D2B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34" name="타원 33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1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39" name="순서도: 연결자 38">
            <a:extLst>
              <a:ext uri="{FF2B5EF4-FFF2-40B4-BE49-F238E27FC236}">
                <a16:creationId xmlns:a16="http://schemas.microsoft.com/office/drawing/2014/main" id="{AEBD4A1E-89D6-F0C0-B4B5-1694A34A03F1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CFB73E70-F4AB-E237-AD07-C193484A08E9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9C206A43-7BA0-DE3C-3C60-41ED5BEEFB74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1" name="그래픽 57">
                <a:extLst>
                  <a:ext uri="{FF2B5EF4-FFF2-40B4-BE49-F238E27FC236}">
                    <a16:creationId xmlns:a16="http://schemas.microsoft.com/office/drawing/2014/main" id="{3A32A053-0DF8-D29A-82B9-34D8649767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19A6929-9721-E679-420A-ED84B723C0D1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" name="그룹 30">
              <a:extLst>
                <a:ext uri="{FF2B5EF4-FFF2-40B4-BE49-F238E27FC236}">
                  <a16:creationId xmlns:a16="http://schemas.microsoft.com/office/drawing/2014/main" id="{2C258572-C9A7-DFDE-C1E3-66AEE1B124E5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5" name="그룹 26">
                <a:extLst>
                  <a:ext uri="{FF2B5EF4-FFF2-40B4-BE49-F238E27FC236}">
                    <a16:creationId xmlns:a16="http://schemas.microsoft.com/office/drawing/2014/main" id="{00C44BBA-3D3A-00D8-C877-7CE45C96F25C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7" name="그래픽 60">
                  <a:extLst>
                    <a:ext uri="{FF2B5EF4-FFF2-40B4-BE49-F238E27FC236}">
                      <a16:creationId xmlns:a16="http://schemas.microsoft.com/office/drawing/2014/main" id="{7736B8AA-E961-CCB1-6384-F074F478505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8" name="그림 28">
                  <a:extLst>
                    <a:ext uri="{FF2B5EF4-FFF2-40B4-BE49-F238E27FC236}">
                      <a16:creationId xmlns:a16="http://schemas.microsoft.com/office/drawing/2014/main" id="{62665955-87CD-D35C-00F0-30EFED91E27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E92BF4DC-1AFA-18DE-AE81-8DEEE387439A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8" name="사각형: 둥근 모서리 17">
            <a:extLst>
              <a:ext uri="{FF2B5EF4-FFF2-40B4-BE49-F238E27FC236}">
                <a16:creationId xmlns:a16="http://schemas.microsoft.com/office/drawing/2014/main" id="{342F9A95-3763-87F3-07DB-73DF0118A538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2-1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덧셈과 뺄셈</a:t>
            </a:r>
          </a:p>
        </p:txBody>
      </p:sp>
      <p:graphicFrame>
        <p:nvGraphicFramePr>
          <p:cNvPr id="19" name="표 20">
            <a:extLst>
              <a:ext uri="{FF2B5EF4-FFF2-40B4-BE49-F238E27FC236}">
                <a16:creationId xmlns:a16="http://schemas.microsoft.com/office/drawing/2014/main" id="{3F82F8BA-DA2F-5DE6-8D69-78B9F807E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34331"/>
              </p:ext>
            </p:extLst>
          </p:nvPr>
        </p:nvGraphicFramePr>
        <p:xfrm>
          <a:off x="10142637" y="3543827"/>
          <a:ext cx="106127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270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graphicFrame>
        <p:nvGraphicFramePr>
          <p:cNvPr id="20" name="표 20">
            <a:extLst>
              <a:ext uri="{FF2B5EF4-FFF2-40B4-BE49-F238E27FC236}">
                <a16:creationId xmlns:a16="http://schemas.microsoft.com/office/drawing/2014/main" id="{79D69264-7AF4-8C2F-12E1-8343630CF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026852"/>
              </p:ext>
            </p:extLst>
          </p:nvPr>
        </p:nvGraphicFramePr>
        <p:xfrm>
          <a:off x="2865825" y="3543827"/>
          <a:ext cx="701813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8138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16+17=33(</a:t>
                      </a:r>
                      <a:r>
                        <a:rPr lang="ko-KR" altLang="en-US" sz="3200" dirty="0">
                          <a:solidFill>
                            <a:srgbClr val="FF0000"/>
                          </a:solidFill>
                        </a:rPr>
                        <a:t>또는 </a:t>
                      </a: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16+17)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pic>
        <p:nvPicPr>
          <p:cNvPr id="21" name="그림 20">
            <a:extLst>
              <a:ext uri="{FF2B5EF4-FFF2-40B4-BE49-F238E27FC236}">
                <a16:creationId xmlns:a16="http://schemas.microsoft.com/office/drawing/2014/main" id="{86BDCBD9-D99A-A543-695F-67E23E806EDD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10423548" y="351207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B1313DAD-2E46-F726-F6FD-E825DBB7306D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985177" y="3525695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DC7A0C8A-1453-C0C9-AAB8-82D649A9A383}"/>
              </a:ext>
            </a:extLst>
          </p:cNvPr>
          <p:cNvCxnSpPr>
            <a:cxnSpLocks/>
          </p:cNvCxnSpPr>
          <p:nvPr/>
        </p:nvCxnSpPr>
        <p:spPr>
          <a:xfrm>
            <a:off x="3812162" y="4124549"/>
            <a:ext cx="49128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4873CD94-4492-9C2E-1D6F-A3D068E71148}"/>
              </a:ext>
            </a:extLst>
          </p:cNvPr>
          <p:cNvCxnSpPr>
            <a:cxnSpLocks/>
          </p:cNvCxnSpPr>
          <p:nvPr/>
        </p:nvCxnSpPr>
        <p:spPr>
          <a:xfrm>
            <a:off x="10149687" y="4124549"/>
            <a:ext cx="10471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화살표: 오각형 30">
            <a:extLst>
              <a:ext uri="{FF2B5EF4-FFF2-40B4-BE49-F238E27FC236}">
                <a16:creationId xmlns:a16="http://schemas.microsoft.com/office/drawing/2014/main" id="{E7E29180-705A-EBE9-D75A-462452BB2B0E}"/>
              </a:ext>
            </a:extLst>
          </p:cNvPr>
          <p:cNvSpPr/>
          <p:nvPr/>
        </p:nvSpPr>
        <p:spPr>
          <a:xfrm>
            <a:off x="2865825" y="3546766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p:sp>
        <p:nvSpPr>
          <p:cNvPr id="32" name="화살표: 오각형 31">
            <a:extLst>
              <a:ext uri="{FF2B5EF4-FFF2-40B4-BE49-F238E27FC236}">
                <a16:creationId xmlns:a16="http://schemas.microsoft.com/office/drawing/2014/main" id="{7D4A1208-7B32-8C4F-43B9-3AC3913C9383}"/>
              </a:ext>
            </a:extLst>
          </p:cNvPr>
          <p:cNvSpPr/>
          <p:nvPr/>
        </p:nvSpPr>
        <p:spPr>
          <a:xfrm>
            <a:off x="9160215" y="3546766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graphicFrame>
        <p:nvGraphicFramePr>
          <p:cNvPr id="33" name="표 32">
            <a:extLst>
              <a:ext uri="{FF2B5EF4-FFF2-40B4-BE49-F238E27FC236}">
                <a16:creationId xmlns:a16="http://schemas.microsoft.com/office/drawing/2014/main" id="{56126DF8-B6DE-5FF4-BA5F-A6DBB46F8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245497"/>
              </p:ext>
            </p:extLst>
          </p:nvPr>
        </p:nvGraphicFramePr>
        <p:xfrm>
          <a:off x="10940896" y="3580931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tx1"/>
                          </a:solidFill>
                        </a:rPr>
                        <a:t>권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5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6400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은비는 딸기를 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52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개 땄고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,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건우는 은비보다 딸기를 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15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개 더 적게 땄습니다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건우가 딴 딸기는 몇 개인지 구해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1EC914C5-2512-81DF-4482-6F2828A90C09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6D3CCF20-7C29-72C9-3F92-7033E3B2CA89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A890B20B-697E-714F-C330-38AF90423D55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8D808174-33A1-3DD7-526A-883BDEDE6337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90B7CD3B-0E65-37B4-2A83-BE40152DEC87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4" name="그림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DB47D93-2E2D-0C15-0CFA-9A2EB1A6F1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5" name="그림 1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29E47B0-3A32-4BEE-5DF7-244BB954F56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AA0E62EE-5596-D73A-3B36-2F5847BB3581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37" name="사각형: 둥근 모서리 36">
              <a:hlinkClick r:id="rId5" action="ppaction://hlinksldjump"/>
              <a:extLst>
                <a:ext uri="{FF2B5EF4-FFF2-40B4-BE49-F238E27FC236}">
                  <a16:creationId xmlns:a16="http://schemas.microsoft.com/office/drawing/2014/main" id="{EB610020-789B-2543-CA1B-1C3BACA94B5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37">
              <a:hlinkClick r:id="rId6" action="ppaction://hlinksldjump"/>
              <a:extLst>
                <a:ext uri="{FF2B5EF4-FFF2-40B4-BE49-F238E27FC236}">
                  <a16:creationId xmlns:a16="http://schemas.microsoft.com/office/drawing/2014/main" id="{1E3951C3-67F4-FF1B-6F23-26820445EEE7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7" action="ppaction://hlinksldjump"/>
              <a:extLst>
                <a:ext uri="{FF2B5EF4-FFF2-40B4-BE49-F238E27FC236}">
                  <a16:creationId xmlns:a16="http://schemas.microsoft.com/office/drawing/2014/main" id="{ABFA4C49-FCF6-3DD7-E5E9-60BEA73420E6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44">
              <a:hlinkClick r:id="rId8" action="ppaction://hlinksldjump"/>
              <a:extLst>
                <a:ext uri="{FF2B5EF4-FFF2-40B4-BE49-F238E27FC236}">
                  <a16:creationId xmlns:a16="http://schemas.microsoft.com/office/drawing/2014/main" id="{E5C9954D-010B-A378-55E4-F9771B94CC64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9" action="ppaction://hlinksldjump"/>
              <a:extLst>
                <a:ext uri="{FF2B5EF4-FFF2-40B4-BE49-F238E27FC236}">
                  <a16:creationId xmlns:a16="http://schemas.microsoft.com/office/drawing/2014/main" id="{C2E117A7-03F5-B911-5DB2-12BC8DFBD3ED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7" name="타원 56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1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58" name="순서도: 연결자 57">
            <a:extLst>
              <a:ext uri="{FF2B5EF4-FFF2-40B4-BE49-F238E27FC236}">
                <a16:creationId xmlns:a16="http://schemas.microsoft.com/office/drawing/2014/main" id="{AEBD4A1E-89D6-F0C0-B4B5-1694A34A03F1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50226EA2-A0C1-526F-A9F1-151C0F4317B3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7248F81E-7C18-40DA-2198-EDEF912E9DB2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E23813C2-979B-6170-5668-7A6CCF4CF2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4173A57-4B21-2955-B45C-5723881FBB9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E50EED74-73B3-9787-1944-3599665B6247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6" name="그룹 26">
                <a:extLst>
                  <a:ext uri="{FF2B5EF4-FFF2-40B4-BE49-F238E27FC236}">
                    <a16:creationId xmlns:a16="http://schemas.microsoft.com/office/drawing/2014/main" id="{936B166C-1389-C962-D17F-A7A2FEFD642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8" name="그래픽 60">
                  <a:extLst>
                    <a:ext uri="{FF2B5EF4-FFF2-40B4-BE49-F238E27FC236}">
                      <a16:creationId xmlns:a16="http://schemas.microsoft.com/office/drawing/2014/main" id="{D626A217-3574-8E45-C79E-6561665D4C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6" name="그림 28">
                  <a:extLst>
                    <a:ext uri="{FF2B5EF4-FFF2-40B4-BE49-F238E27FC236}">
                      <a16:creationId xmlns:a16="http://schemas.microsoft.com/office/drawing/2014/main" id="{9D63CB6D-43B4-4301-D4C4-70CA2891B4E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7" name="TextBox 3">
                <a:extLst>
                  <a:ext uri="{FF2B5EF4-FFF2-40B4-BE49-F238E27FC236}">
                    <a16:creationId xmlns:a16="http://schemas.microsoft.com/office/drawing/2014/main" id="{E3DB47D3-020D-75A8-7D80-D74C28882F30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4993D3CE-EF47-4F77-F901-EB6843C85232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2-1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덧셈과 뺄셈</a:t>
            </a:r>
          </a:p>
        </p:txBody>
      </p:sp>
      <p:graphicFrame>
        <p:nvGraphicFramePr>
          <p:cNvPr id="4" name="표 20">
            <a:extLst>
              <a:ext uri="{FF2B5EF4-FFF2-40B4-BE49-F238E27FC236}">
                <a16:creationId xmlns:a16="http://schemas.microsoft.com/office/drawing/2014/main" id="{3FF92644-B806-63BC-2190-C1DD9F3843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639075"/>
              </p:ext>
            </p:extLst>
          </p:nvPr>
        </p:nvGraphicFramePr>
        <p:xfrm>
          <a:off x="10142637" y="4091264"/>
          <a:ext cx="106127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1270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37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graphicFrame>
        <p:nvGraphicFramePr>
          <p:cNvPr id="20" name="표 20">
            <a:extLst>
              <a:ext uri="{FF2B5EF4-FFF2-40B4-BE49-F238E27FC236}">
                <a16:creationId xmlns:a16="http://schemas.microsoft.com/office/drawing/2014/main" id="{8185EC39-6594-12FD-2D25-DE56A9F06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186520"/>
              </p:ext>
            </p:extLst>
          </p:nvPr>
        </p:nvGraphicFramePr>
        <p:xfrm>
          <a:off x="3950208" y="4091264"/>
          <a:ext cx="459465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653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52-15=37(</a:t>
                      </a:r>
                      <a:r>
                        <a:rPr lang="ko-KR" altLang="en-US" sz="3200" dirty="0">
                          <a:solidFill>
                            <a:srgbClr val="FF0000"/>
                          </a:solidFill>
                        </a:rPr>
                        <a:t>또는 </a:t>
                      </a:r>
                      <a:r>
                        <a:rPr lang="en-US" altLang="ko-KR" sz="3200">
                          <a:solidFill>
                            <a:srgbClr val="FF0000"/>
                          </a:solidFill>
                        </a:rPr>
                        <a:t>52-15)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pic>
        <p:nvPicPr>
          <p:cNvPr id="21" name="그림 20">
            <a:extLst>
              <a:ext uri="{FF2B5EF4-FFF2-40B4-BE49-F238E27FC236}">
                <a16:creationId xmlns:a16="http://schemas.microsoft.com/office/drawing/2014/main" id="{DA5A4A09-4BF3-FF8B-CE24-7DA60EEB931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10423548" y="405951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4717A2F3-5C1F-A271-3D08-91BE89E1E51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5985177" y="407313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2EA28CD9-5823-229B-A08A-B20FDE9D9EB6}"/>
              </a:ext>
            </a:extLst>
          </p:cNvPr>
          <p:cNvCxnSpPr>
            <a:cxnSpLocks/>
          </p:cNvCxnSpPr>
          <p:nvPr/>
        </p:nvCxnSpPr>
        <p:spPr>
          <a:xfrm>
            <a:off x="6024874" y="4671986"/>
            <a:ext cx="270009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E3A8ACF4-3279-51BB-74BA-D1062AA55CA0}"/>
              </a:ext>
            </a:extLst>
          </p:cNvPr>
          <p:cNvCxnSpPr>
            <a:cxnSpLocks/>
          </p:cNvCxnSpPr>
          <p:nvPr/>
        </p:nvCxnSpPr>
        <p:spPr>
          <a:xfrm>
            <a:off x="10149687" y="4671986"/>
            <a:ext cx="10471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화살표: 오각형 45">
            <a:extLst>
              <a:ext uri="{FF2B5EF4-FFF2-40B4-BE49-F238E27FC236}">
                <a16:creationId xmlns:a16="http://schemas.microsoft.com/office/drawing/2014/main" id="{C1401ED9-2C8D-6620-40DF-2B167ED8925B}"/>
              </a:ext>
            </a:extLst>
          </p:cNvPr>
          <p:cNvSpPr/>
          <p:nvPr/>
        </p:nvSpPr>
        <p:spPr>
          <a:xfrm>
            <a:off x="9160215" y="4094203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graphicFrame>
        <p:nvGraphicFramePr>
          <p:cNvPr id="26" name="표 25">
            <a:extLst>
              <a:ext uri="{FF2B5EF4-FFF2-40B4-BE49-F238E27FC236}">
                <a16:creationId xmlns:a16="http://schemas.microsoft.com/office/drawing/2014/main" id="{191CAE79-DC88-D367-F407-F513C76F9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238774"/>
              </p:ext>
            </p:extLst>
          </p:nvPr>
        </p:nvGraphicFramePr>
        <p:xfrm>
          <a:off x="10940896" y="4128368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>
                          <a:solidFill>
                            <a:schemeClr val="tx1"/>
                          </a:solidFill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DCF928C3-D072-D46C-7C4F-6CBCF39E35AC}"/>
              </a:ext>
            </a:extLst>
          </p:cNvPr>
          <p:cNvCxnSpPr>
            <a:cxnSpLocks/>
          </p:cNvCxnSpPr>
          <p:nvPr/>
        </p:nvCxnSpPr>
        <p:spPr>
          <a:xfrm>
            <a:off x="3812162" y="4670384"/>
            <a:ext cx="49128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화살표: 오각형 27">
            <a:extLst>
              <a:ext uri="{FF2B5EF4-FFF2-40B4-BE49-F238E27FC236}">
                <a16:creationId xmlns:a16="http://schemas.microsoft.com/office/drawing/2014/main" id="{961056C4-44C8-1BB0-FEF2-EBFDB9ADE38B}"/>
              </a:ext>
            </a:extLst>
          </p:cNvPr>
          <p:cNvSpPr/>
          <p:nvPr/>
        </p:nvSpPr>
        <p:spPr>
          <a:xfrm>
            <a:off x="2865825" y="4085254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</p:spTree>
    <p:extLst>
      <p:ext uri="{BB962C8B-B14F-4D97-AF65-F5344CB8AC3E}">
        <p14:creationId xmlns:p14="http://schemas.microsoft.com/office/powerpoint/2010/main" val="128982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6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203</Words>
  <Application>Microsoft Office PowerPoint</Application>
  <PresentationFormat>와이드스크린</PresentationFormat>
  <Paragraphs>113</Paragraphs>
  <Slides>5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맑은 고딕</vt:lpstr>
      <vt:lpstr>Arial</vt:lpstr>
      <vt:lpstr>6_디자인 사용자 지정</vt:lpstr>
      <vt:lpstr>3_디자인 사용자 지정</vt:lpstr>
      <vt:lpstr>4_디자인 사용자 지정</vt:lpstr>
      <vt:lpstr>5_디자인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2023-11-23T14:28:43Z</dcterms:created>
  <dcterms:modified xsi:type="dcterms:W3CDTF">2024-04-24T09:28:51Z</dcterms:modified>
</cp:coreProperties>
</file>